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670675" cy="98758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975A-4261-41EF-B74B-F72359F4B5F6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9FE6-32CF-4224-914E-069C8101D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64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3975A-4261-41EF-B74B-F72359F4B5F6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59FE6-32CF-4224-914E-069C8101D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5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76529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51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89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786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0423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Отдел труда</dc:creator>
  <cp:lastModifiedBy>Отдел труда</cp:lastModifiedBy>
  <cp:revision>1</cp:revision>
  <dcterms:created xsi:type="dcterms:W3CDTF">2016-05-31T04:30:47Z</dcterms:created>
  <dcterms:modified xsi:type="dcterms:W3CDTF">2016-05-31T04:30:47Z</dcterms:modified>
</cp:coreProperties>
</file>